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047" autoAdjust="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docProps/app.xml><?xml version="1.0" encoding="utf-8"?>
<Properties xmlns="http://schemas.openxmlformats.org/officeDocument/2006/extended-properties" xmlns:vt="http://schemas.openxmlformats.org/officeDocument/2006/docPropsVTypes">
  <TotalTime>491</TotalTime>
  <Words>210</Words>
  <Application>Microsoft Office PowerPoint</Application>
  <PresentationFormat>Pokaz na ekranie (4:3)</PresentationFormat>
  <Paragraphs>34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Office Theme</vt:lpstr>
      <vt:lpstr>Prezentacja programu PowerPoint</vt:lpstr>
      <vt:lpstr>Client: Akademia Rozwoju Filantropii w Polsce</vt:lpstr>
      <vt:lpstr>Problem: Lack of empathy</vt:lpstr>
      <vt:lpstr>Solution: FutureMe</vt:lpstr>
      <vt:lpstr>Prezentacja programu PowerPoint</vt:lpstr>
      <vt:lpstr>Prezentacja programu PowerPoint</vt:lpstr>
      <vt:lpstr>Prezentacja programu PowerPoint</vt:lpstr>
    </vt:vector>
  </TitlesOfParts>
  <Company>Hypermedia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Akademia Rozwoju Filantropii w Polsce - FutureMe</dc:title>
  <dc:creator>Jan Cieślar</dc:creator>
  <cp:lastModifiedBy>Krzysztof agielo</cp:lastModifiedBy>
  <cp:revision>36</cp:revision>
  <dcterms:created xsi:type="dcterms:W3CDTF">2012-03-19T15:03:39Z</dcterms:created>
  <dcterms:modified xsi:type="dcterms:W3CDTF">2012-03-19T19:55:00Z</dcterms:modified>
</cp:coreProperties>
</file>